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5" r:id="rId3"/>
    <p:sldId id="261" r:id="rId4"/>
    <p:sldId id="306" r:id="rId5"/>
    <p:sldId id="264" r:id="rId6"/>
    <p:sldId id="265" r:id="rId7"/>
    <p:sldId id="269" r:id="rId8"/>
    <p:sldId id="296" r:id="rId9"/>
    <p:sldId id="262" r:id="rId10"/>
    <p:sldId id="260" r:id="rId11"/>
    <p:sldId id="259" r:id="rId12"/>
    <p:sldId id="263" r:id="rId13"/>
    <p:sldId id="299" r:id="rId14"/>
    <p:sldId id="298" r:id="rId15"/>
    <p:sldId id="297" r:id="rId16"/>
    <p:sldId id="300" r:id="rId17"/>
    <p:sldId id="266" r:id="rId18"/>
    <p:sldId id="268" r:id="rId19"/>
    <p:sldId id="267" r:id="rId20"/>
    <p:sldId id="270" r:id="rId21"/>
    <p:sldId id="272" r:id="rId22"/>
    <p:sldId id="271" r:id="rId23"/>
    <p:sldId id="273" r:id="rId24"/>
    <p:sldId id="275" r:id="rId25"/>
    <p:sldId id="276" r:id="rId26"/>
    <p:sldId id="274" r:id="rId27"/>
    <p:sldId id="277" r:id="rId28"/>
    <p:sldId id="278" r:id="rId29"/>
    <p:sldId id="279" r:id="rId30"/>
    <p:sldId id="284" r:id="rId31"/>
    <p:sldId id="283" r:id="rId32"/>
    <p:sldId id="282" r:id="rId33"/>
    <p:sldId id="280" r:id="rId34"/>
    <p:sldId id="281" r:id="rId35"/>
    <p:sldId id="285" r:id="rId36"/>
    <p:sldId id="291" r:id="rId37"/>
    <p:sldId id="290" r:id="rId38"/>
    <p:sldId id="289" r:id="rId39"/>
    <p:sldId id="288" r:id="rId40"/>
    <p:sldId id="287" r:id="rId41"/>
    <p:sldId id="294" r:id="rId42"/>
    <p:sldId id="257" r:id="rId43"/>
    <p:sldId id="258" r:id="rId44"/>
    <p:sldId id="309" r:id="rId45"/>
    <p:sldId id="308" r:id="rId46"/>
    <p:sldId id="307" r:id="rId47"/>
    <p:sldId id="305" r:id="rId48"/>
    <p:sldId id="304" r:id="rId49"/>
    <p:sldId id="301" r:id="rId50"/>
    <p:sldId id="286" r:id="rId51"/>
    <p:sldId id="293" r:id="rId52"/>
    <p:sldId id="292" r:id="rId53"/>
    <p:sldId id="303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AF98-54DD-4C9F-8974-FC741116C075}" type="datetimeFigureOut">
              <a:rPr lang="en-US" smtClean="0"/>
              <a:pPr/>
              <a:t>04/05/15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F376-A8BF-45BA-A387-9521AF277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81000"/>
            <a:ext cx="4895850" cy="1885950"/>
          </a:xfrm>
          <a:prstGeom prst="rect">
            <a:avLst/>
          </a:prstGeom>
        </p:spPr>
      </p:pic>
      <p:pic>
        <p:nvPicPr>
          <p:cNvPr id="8" name="Picture 7" descr="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33600"/>
            <a:ext cx="3657600" cy="3145251"/>
          </a:xfrm>
          <a:prstGeom prst="rect">
            <a:avLst/>
          </a:prstGeom>
        </p:spPr>
      </p:pic>
      <p:pic>
        <p:nvPicPr>
          <p:cNvPr id="7" name="Picture 6" descr="Batte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133600"/>
            <a:ext cx="3657600" cy="3145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The Battery with a Pledge to Perform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10" name="Picture 9" descr="i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5426906"/>
            <a:ext cx="1316182" cy="65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Programmable Paste Mixing</a:t>
            </a:r>
            <a:endParaRPr lang="en-US" sz="4400" dirty="0"/>
          </a:p>
        </p:txBody>
      </p:sp>
      <p:pic>
        <p:nvPicPr>
          <p:cNvPr id="4" name="Content Placeholder 3" descr="P4070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699" y="1600200"/>
            <a:ext cx="6198602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Flash Drying of Plates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4070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2021495"/>
            <a:ext cx="6245475" cy="468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04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Programmable Plate Curing Chamber</a:t>
            </a:r>
            <a:endParaRPr lang="en-US" sz="4000" dirty="0"/>
          </a:p>
        </p:txBody>
      </p:sp>
      <p:pic>
        <p:nvPicPr>
          <p:cNvPr id="4" name="Content Placeholder 3" descr="P4070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905" y="1600200"/>
            <a:ext cx="636619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Envelope Separator </a:t>
            </a:r>
            <a:endParaRPr lang="en-US" dirty="0"/>
          </a:p>
        </p:txBody>
      </p:sp>
      <p:pic>
        <p:nvPicPr>
          <p:cNvPr id="6" name="Content Placeholder 5" descr="P4070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Straps</a:t>
            </a:r>
            <a:endParaRPr lang="en-US" dirty="0"/>
          </a:p>
        </p:txBody>
      </p:sp>
      <p:pic>
        <p:nvPicPr>
          <p:cNvPr id="4" name="Content Placeholder 3" descr="P4070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70" y="1600200"/>
            <a:ext cx="464705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Pole</a:t>
            </a:r>
            <a:endParaRPr lang="en-US" dirty="0"/>
          </a:p>
        </p:txBody>
      </p:sp>
      <p:pic>
        <p:nvPicPr>
          <p:cNvPr id="4" name="Content Placeholder 3" descr="P40702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640" y="1600200"/>
            <a:ext cx="496872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Take off Part</a:t>
            </a:r>
            <a:endParaRPr lang="en-US" dirty="0"/>
          </a:p>
        </p:txBody>
      </p:sp>
      <p:pic>
        <p:nvPicPr>
          <p:cNvPr id="6" name="Content Placeholder 5" descr="P4070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20" y="1750917"/>
            <a:ext cx="4480560" cy="422452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Sandwich Assembly for Group Burning</a:t>
            </a:r>
            <a:endParaRPr lang="en-US" dirty="0"/>
          </a:p>
        </p:txBody>
      </p:sp>
      <p:pic>
        <p:nvPicPr>
          <p:cNvPr id="4" name="Content Placeholder 3" descr="P4070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Sandwich Assembly for Group Burning</a:t>
            </a:r>
            <a:endParaRPr lang="en-US" dirty="0"/>
          </a:p>
        </p:txBody>
      </p:sp>
      <p:pic>
        <p:nvPicPr>
          <p:cNvPr id="4" name="Content Placeholder 3" descr="P4070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Sandwich Group Burning</a:t>
            </a:r>
            <a:endParaRPr lang="en-US" dirty="0"/>
          </a:p>
        </p:txBody>
      </p:sp>
      <p:pic>
        <p:nvPicPr>
          <p:cNvPr id="10" name="Content Placeholder 9" descr="P40700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Spine Grid</a:t>
            </a:r>
            <a:endParaRPr lang="en-US" dirty="0"/>
          </a:p>
        </p:txBody>
      </p:sp>
      <p:pic>
        <p:nvPicPr>
          <p:cNvPr id="8" name="Content Placeholder 7" descr="P4070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Ready for Insertion</a:t>
            </a:r>
            <a:endParaRPr lang="en-US" dirty="0"/>
          </a:p>
        </p:txBody>
      </p:sp>
      <p:pic>
        <p:nvPicPr>
          <p:cNvPr id="6" name="Content Placeholder 5" descr="P4070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Container Hole Punching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4070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after Insertion in Container</a:t>
            </a:r>
            <a:endParaRPr lang="en-US" dirty="0"/>
          </a:p>
        </p:txBody>
      </p:sp>
      <p:pic>
        <p:nvPicPr>
          <p:cNvPr id="4" name="Content Placeholder 3" descr="P4070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955"/>
            <a:ext cx="8229600" cy="447645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Intercell</a:t>
            </a:r>
            <a:r>
              <a:rPr lang="en-US" dirty="0" smtClean="0"/>
              <a:t> Welding</a:t>
            </a:r>
            <a:endParaRPr lang="en-US" dirty="0"/>
          </a:p>
        </p:txBody>
      </p:sp>
      <p:pic>
        <p:nvPicPr>
          <p:cNvPr id="8" name="Content Placeholder 7" descr="P4070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 Strength Testing</a:t>
            </a:r>
            <a:endParaRPr lang="en-US" dirty="0"/>
          </a:p>
        </p:txBody>
      </p:sp>
      <p:pic>
        <p:nvPicPr>
          <p:cNvPr id="4" name="Content Placeholder 3" descr="P4070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– Lid Sealing</a:t>
            </a:r>
            <a:endParaRPr lang="en-US" dirty="0"/>
          </a:p>
        </p:txBody>
      </p:sp>
      <p:pic>
        <p:nvPicPr>
          <p:cNvPr id="4" name="Content Placeholder 3" descr="P4070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– Lid Sealing</a:t>
            </a:r>
            <a:endParaRPr lang="en-US" dirty="0"/>
          </a:p>
        </p:txBody>
      </p:sp>
      <p:pic>
        <p:nvPicPr>
          <p:cNvPr id="4" name="Content Placeholder 3" descr="P40701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– Lid Sealing</a:t>
            </a:r>
            <a:endParaRPr lang="en-US" dirty="0"/>
          </a:p>
        </p:txBody>
      </p:sp>
      <p:pic>
        <p:nvPicPr>
          <p:cNvPr id="4" name="Content Placeholder 3" descr="P40701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– Lid Sealing</a:t>
            </a:r>
            <a:endParaRPr lang="en-US" dirty="0"/>
          </a:p>
        </p:txBody>
      </p:sp>
      <p:pic>
        <p:nvPicPr>
          <p:cNvPr id="4" name="Content Placeholder 3" descr="P4070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– Lid Sealing</a:t>
            </a:r>
            <a:endParaRPr lang="en-US" dirty="0"/>
          </a:p>
        </p:txBody>
      </p:sp>
      <p:pic>
        <p:nvPicPr>
          <p:cNvPr id="4" name="Content Placeholder 3" descr="P4070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High Pressure Die Casting</a:t>
            </a:r>
            <a:endParaRPr lang="en-US" sz="4400" dirty="0"/>
          </a:p>
        </p:txBody>
      </p:sp>
      <p:pic>
        <p:nvPicPr>
          <p:cNvPr id="4" name="Content Placeholder 3" descr="P407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Building/Post Burning</a:t>
            </a:r>
            <a:endParaRPr lang="en-US" dirty="0"/>
          </a:p>
        </p:txBody>
      </p:sp>
      <p:pic>
        <p:nvPicPr>
          <p:cNvPr id="4" name="Content Placeholder 3" descr="P40701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Building</a:t>
            </a:r>
            <a:endParaRPr lang="en-US" dirty="0"/>
          </a:p>
        </p:txBody>
      </p:sp>
      <p:pic>
        <p:nvPicPr>
          <p:cNvPr id="4" name="Content Placeholder 3" descr="P40701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Testing</a:t>
            </a:r>
            <a:endParaRPr lang="en-US" dirty="0"/>
          </a:p>
        </p:txBody>
      </p:sp>
      <p:pic>
        <p:nvPicPr>
          <p:cNvPr id="4" name="Content Placeholder 3" descr="P4070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P4070168*</a:t>
            </a:r>
            <a:endParaRPr lang="en-US" dirty="0"/>
          </a:p>
        </p:txBody>
      </p:sp>
      <p:pic>
        <p:nvPicPr>
          <p:cNvPr id="5" name="Content Placeholder 4" descr="P4070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992" y="1627473"/>
            <a:ext cx="6986016" cy="447141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Serial Number Engraving</a:t>
            </a:r>
            <a:endParaRPr lang="en-US" dirty="0"/>
          </a:p>
        </p:txBody>
      </p:sp>
      <p:pic>
        <p:nvPicPr>
          <p:cNvPr id="4" name="Content Placeholder 3" descr="P40701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P4070173*</a:t>
            </a:r>
            <a:endParaRPr lang="en-US" dirty="0"/>
          </a:p>
        </p:txBody>
      </p:sp>
      <p:pic>
        <p:nvPicPr>
          <p:cNvPr id="5" name="Content Placeholder 4" descr="P40701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2034381"/>
            <a:ext cx="8174736" cy="3657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Acid Filling</a:t>
            </a:r>
            <a:endParaRPr lang="en-US" dirty="0"/>
          </a:p>
        </p:txBody>
      </p:sp>
      <p:pic>
        <p:nvPicPr>
          <p:cNvPr id="4" name="Content Placeholder 3" descr="P40701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Battery Acid Filling-Check Sp. Gr. &amp; Temperature</a:t>
            </a:r>
            <a:endParaRPr lang="en-US" dirty="0"/>
          </a:p>
        </p:txBody>
      </p:sp>
      <p:pic>
        <p:nvPicPr>
          <p:cNvPr id="6" name="Content Placeholder 5" descr="P4070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Battery Acid Filling-Check Sp. Gr. &amp; Temperature</a:t>
            </a:r>
            <a:endParaRPr lang="en-US" dirty="0"/>
          </a:p>
        </p:txBody>
      </p:sp>
      <p:pic>
        <p:nvPicPr>
          <p:cNvPr id="4" name="Content Placeholder 3" descr="P40701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Battery Acid Filling-Check Sp. Gr. &amp; Temperature</a:t>
            </a:r>
            <a:endParaRPr lang="en-US" dirty="0"/>
          </a:p>
        </p:txBody>
      </p:sp>
      <p:pic>
        <p:nvPicPr>
          <p:cNvPr id="6" name="Content Placeholder 5" descr="P40701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Bag For Positive</a:t>
            </a:r>
            <a:endParaRPr lang="en-US" dirty="0"/>
          </a:p>
        </p:txBody>
      </p:sp>
      <p:pic>
        <p:nvPicPr>
          <p:cNvPr id="10" name="Content Placeholder 9" descr="P4070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473" y="1600200"/>
            <a:ext cx="3583054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endParaRPr lang="en-US" dirty="0"/>
          </a:p>
        </p:txBody>
      </p:sp>
      <p:pic>
        <p:nvPicPr>
          <p:cNvPr id="4" name="Content Placeholder 3" descr="P40701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Programmable Battery Formation Facility</a:t>
            </a:r>
            <a:endParaRPr lang="en-US" dirty="0"/>
          </a:p>
        </p:txBody>
      </p:sp>
      <p:pic>
        <p:nvPicPr>
          <p:cNvPr id="4" name="Content Placeholder 3" descr="P4070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Ready For Packing</a:t>
            </a:r>
            <a:endParaRPr lang="en-US" dirty="0"/>
          </a:p>
        </p:txBody>
      </p:sp>
      <p:pic>
        <p:nvPicPr>
          <p:cNvPr id="4" name="Content Placeholder 3" descr="P407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Finished Batteries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407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904" y="1600200"/>
            <a:ext cx="6472192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Plugs </a:t>
            </a:r>
            <a:endParaRPr lang="en-US" dirty="0"/>
          </a:p>
        </p:txBody>
      </p:sp>
      <p:pic>
        <p:nvPicPr>
          <p:cNvPr id="4" name="Content Placeholder 3" descr="P4070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824" y="2107533"/>
            <a:ext cx="5102352" cy="351129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Strength Handle</a:t>
            </a:r>
            <a:endParaRPr lang="en-US" dirty="0"/>
          </a:p>
        </p:txBody>
      </p:sp>
      <p:pic>
        <p:nvPicPr>
          <p:cNvPr id="4" name="Content Placeholder 3" descr="P4070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Type Safety Plug</a:t>
            </a:r>
            <a:endParaRPr lang="en-US" dirty="0"/>
          </a:p>
        </p:txBody>
      </p:sp>
      <p:pic>
        <p:nvPicPr>
          <p:cNvPr id="4" name="Content Placeholder 3" descr="P4070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276" y="1997805"/>
            <a:ext cx="4727448" cy="373075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b="1" dirty="0"/>
          </a:p>
        </p:txBody>
      </p:sp>
      <p:pic>
        <p:nvPicPr>
          <p:cNvPr id="6" name="Content Placeholder 5" descr="P40702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22773"/>
            <a:ext cx="8229600" cy="368081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</a:t>
            </a:r>
            <a:r>
              <a:rPr lang="en-US" dirty="0" smtClean="0"/>
              <a:t>container</a:t>
            </a:r>
            <a:endParaRPr lang="en-US" dirty="0"/>
          </a:p>
        </p:txBody>
      </p:sp>
      <p:pic>
        <p:nvPicPr>
          <p:cNvPr id="4" name="Content Placeholder 3" descr="P40702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pic>
        <p:nvPicPr>
          <p:cNvPr id="4" name="Content Placeholder 3" descr="P40702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010400" cy="5257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Oxide Filling</a:t>
            </a:r>
            <a:endParaRPr lang="en-US" dirty="0"/>
          </a:p>
        </p:txBody>
      </p:sp>
      <p:pic>
        <p:nvPicPr>
          <p:cNvPr id="4" name="Content Placeholder 3" descr="P407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Guarding Against Pollution</a:t>
            </a:r>
            <a:endParaRPr lang="en-US" dirty="0"/>
          </a:p>
        </p:txBody>
      </p:sp>
      <p:pic>
        <p:nvPicPr>
          <p:cNvPr id="6" name="Content Placeholder 5" descr="P4070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House</a:t>
            </a:r>
            <a:endParaRPr lang="en-US" dirty="0"/>
          </a:p>
        </p:txBody>
      </p:sp>
      <p:pic>
        <p:nvPicPr>
          <p:cNvPr id="6" name="Content Placeholder 5" descr="P40702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Sankalp</a:t>
            </a:r>
            <a:r>
              <a:rPr lang="en-US" dirty="0" smtClean="0"/>
              <a:t> </a:t>
            </a:r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6" name="Content Placeholder 5" descr="P40701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Sankalp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4" name="Content Placeholder 3" descr="P4070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5668"/>
            <a:ext cx="8229600" cy="361502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28600"/>
            <a:ext cx="4495800" cy="1731845"/>
          </a:xfrm>
        </p:spPr>
      </p:pic>
      <p:sp>
        <p:nvSpPr>
          <p:cNvPr id="5" name="TextBox 4"/>
          <p:cNvSpPr txBox="1"/>
          <p:nvPr/>
        </p:nvSpPr>
        <p:spPr>
          <a:xfrm>
            <a:off x="685800" y="3200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Office: </a:t>
            </a:r>
            <a:r>
              <a:rPr lang="en-US" dirty="0" err="1">
                <a:latin typeface="+mj-lt"/>
              </a:rPr>
              <a:t>Gajanand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Tower</a:t>
            </a:r>
            <a:r>
              <a:rPr lang="en-US" dirty="0" smtClean="0">
                <a:latin typeface="+mj-lt"/>
              </a:rPr>
              <a:t>, No</a:t>
            </a:r>
            <a:r>
              <a:rPr lang="en-US" dirty="0">
                <a:latin typeface="+mj-lt"/>
              </a:rPr>
              <a:t>. 4/8, 3rd. Floor, 1st. Cross, </a:t>
            </a:r>
          </a:p>
          <a:p>
            <a:r>
              <a:rPr lang="en-US" dirty="0" err="1">
                <a:latin typeface="+mj-lt"/>
              </a:rPr>
              <a:t>Annipura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SudhamNagar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K </a:t>
            </a:r>
            <a:r>
              <a:rPr lang="en-US" dirty="0">
                <a:latin typeface="+mj-lt"/>
              </a:rPr>
              <a:t>H Road, Bangalore - 560027</a:t>
            </a:r>
          </a:p>
          <a:p>
            <a:r>
              <a:rPr lang="en-US" dirty="0">
                <a:latin typeface="+mj-lt"/>
              </a:rPr>
              <a:t>Phone : 080 22115936, </a:t>
            </a:r>
            <a:r>
              <a:rPr lang="en-US" dirty="0" smtClean="0">
                <a:latin typeface="+mj-lt"/>
              </a:rPr>
              <a:t>Email</a:t>
            </a:r>
            <a:r>
              <a:rPr lang="en-US" dirty="0">
                <a:latin typeface="+mj-lt"/>
              </a:rPr>
              <a:t>: info@sankalpindia.in, </a:t>
            </a:r>
          </a:p>
          <a:p>
            <a:r>
              <a:rPr lang="en-US" dirty="0">
                <a:latin typeface="+mj-lt"/>
              </a:rPr>
              <a:t>Web: </a:t>
            </a:r>
            <a:r>
              <a:rPr lang="en-US" dirty="0" err="1">
                <a:latin typeface="+mj-lt"/>
              </a:rPr>
              <a:t>sankalpindia.in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Factory: No. 16A, </a:t>
            </a:r>
            <a:r>
              <a:rPr lang="en-US" dirty="0" err="1"/>
              <a:t>Bidadi</a:t>
            </a:r>
            <a:r>
              <a:rPr lang="en-US" dirty="0"/>
              <a:t> Industrial Area, 2nd Phase, Sector I, </a:t>
            </a:r>
          </a:p>
          <a:p>
            <a:r>
              <a:rPr lang="en-US" dirty="0"/>
              <a:t>Bangalore-Mysore Road, Bidadi-562109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Regd. Off.: 18, </a:t>
            </a:r>
            <a:r>
              <a:rPr lang="en-US" dirty="0" err="1"/>
              <a:t>Chandni</a:t>
            </a:r>
            <a:r>
              <a:rPr lang="en-US" dirty="0"/>
              <a:t> </a:t>
            </a:r>
            <a:r>
              <a:rPr lang="en-US" dirty="0" err="1"/>
              <a:t>Chowk</a:t>
            </a:r>
            <a:r>
              <a:rPr lang="en-US" dirty="0"/>
              <a:t> Street, Kolkata - 700072</a:t>
            </a:r>
          </a:p>
          <a:p>
            <a:r>
              <a:rPr lang="en-US" dirty="0"/>
              <a:t>Ph: +91 9331117340</a:t>
            </a:r>
          </a:p>
          <a:p>
            <a:r>
              <a:rPr lang="en-US" dirty="0"/>
              <a:t>CIN No. - U31909WB2005PTC104164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Pickling</a:t>
            </a:r>
            <a:endParaRPr lang="en-US" dirty="0"/>
          </a:p>
        </p:txBody>
      </p:sp>
      <p:pic>
        <p:nvPicPr>
          <p:cNvPr id="4" name="Content Placeholder 3" descr="P4070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Lug Brushing</a:t>
            </a:r>
            <a:endParaRPr lang="en-US" dirty="0"/>
          </a:p>
        </p:txBody>
      </p:sp>
      <p:pic>
        <p:nvPicPr>
          <p:cNvPr id="4" name="Content Placeholder 3" descr="P4070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Grid</a:t>
            </a:r>
            <a:endParaRPr lang="en-US" dirty="0"/>
          </a:p>
        </p:txBody>
      </p:sp>
      <p:pic>
        <p:nvPicPr>
          <p:cNvPr id="10" name="Content Placeholder 9" descr="P40702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697" y="1600200"/>
            <a:ext cx="3604606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Automatic Grid Casting</a:t>
            </a:r>
            <a:endParaRPr lang="en-US" sz="4400" dirty="0"/>
          </a:p>
        </p:txBody>
      </p:sp>
      <p:pic>
        <p:nvPicPr>
          <p:cNvPr id="4" name="Content Placeholder 3" descr="P4070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281</Words>
  <Application>Microsoft Macintosh PowerPoint</Application>
  <PresentationFormat>On-screen Show (4:3)</PresentationFormat>
  <Paragraphs>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Positive Spine Grid</vt:lpstr>
      <vt:lpstr>High Pressure Die Casting</vt:lpstr>
      <vt:lpstr>Tubular Bag For Positive</vt:lpstr>
      <vt:lpstr>Precision Oxide Filling</vt:lpstr>
      <vt:lpstr>Plate Pickling</vt:lpstr>
      <vt:lpstr>Plate Lug Brushing</vt:lpstr>
      <vt:lpstr>Negative Grid</vt:lpstr>
      <vt:lpstr>Automatic Grid Casting</vt:lpstr>
      <vt:lpstr>Programmable Paste Mixing</vt:lpstr>
      <vt:lpstr>Flash Drying of Plates</vt:lpstr>
      <vt:lpstr>Programmable Plate Curing Chamber</vt:lpstr>
      <vt:lpstr>Envelope Separator </vt:lpstr>
      <vt:lpstr>Element Straps</vt:lpstr>
      <vt:lpstr>Terminal Pole</vt:lpstr>
      <vt:lpstr>Terminal Take off Part</vt:lpstr>
      <vt:lpstr>Sandwich Assembly for Group Burning</vt:lpstr>
      <vt:lpstr>Sandwich Assembly for Group Burning</vt:lpstr>
      <vt:lpstr>Sandwich Group Burning</vt:lpstr>
      <vt:lpstr>Element Ready for Insertion</vt:lpstr>
      <vt:lpstr>Container Hole Punching </vt:lpstr>
      <vt:lpstr>Elements after Insertion in Container</vt:lpstr>
      <vt:lpstr>Intercell Welding</vt:lpstr>
      <vt:lpstr>Weld Strength Testing</vt:lpstr>
      <vt:lpstr>Container – Lid Sealing</vt:lpstr>
      <vt:lpstr>Container – Lid Sealing</vt:lpstr>
      <vt:lpstr>Container – Lid Sealing</vt:lpstr>
      <vt:lpstr>Container – Lid Sealing</vt:lpstr>
      <vt:lpstr>Container – Lid Sealing</vt:lpstr>
      <vt:lpstr>Terminal Building/Post Burning</vt:lpstr>
      <vt:lpstr>Terminal Building</vt:lpstr>
      <vt:lpstr>Pressure Testing</vt:lpstr>
      <vt:lpstr>P4070168*</vt:lpstr>
      <vt:lpstr>Battery Serial Number Engraving</vt:lpstr>
      <vt:lpstr>P4070173*</vt:lpstr>
      <vt:lpstr>Automatic Acid Filling</vt:lpstr>
      <vt:lpstr>Battery Acid Filling-Check Sp. Gr. &amp; Temperature</vt:lpstr>
      <vt:lpstr>Battery Acid Filling-Check Sp. Gr. &amp; Temperature</vt:lpstr>
      <vt:lpstr>Battery Acid Filling-Check Sp. Gr. &amp; Temperature</vt:lpstr>
      <vt:lpstr>Formation</vt:lpstr>
      <vt:lpstr>Programmable Battery Formation Facility</vt:lpstr>
      <vt:lpstr>Batteries Ready For Packing</vt:lpstr>
      <vt:lpstr>Finished Batteries </vt:lpstr>
      <vt:lpstr>Safety Plugs </vt:lpstr>
      <vt:lpstr>High Strength Handle</vt:lpstr>
      <vt:lpstr>Coin Type Safety Plug</vt:lpstr>
      <vt:lpstr>Component</vt:lpstr>
      <vt:lpstr>LID container</vt:lpstr>
      <vt:lpstr>Battery</vt:lpstr>
      <vt:lpstr>Safe Guarding Against Pollution</vt:lpstr>
      <vt:lpstr>Power House</vt:lpstr>
      <vt:lpstr>Sankalp Workshop</vt:lpstr>
      <vt:lpstr>Sankalp Team</vt:lpstr>
      <vt:lpstr>PowerPoint Presentation</vt:lpstr>
    </vt:vector>
  </TitlesOfParts>
  <Company>SMS4YOU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SMS</dc:creator>
  <cp:lastModifiedBy>Prasun Banerjee</cp:lastModifiedBy>
  <cp:revision>20</cp:revision>
  <dcterms:created xsi:type="dcterms:W3CDTF">2015-05-04T11:20:28Z</dcterms:created>
  <dcterms:modified xsi:type="dcterms:W3CDTF">2015-05-04T12:59:36Z</dcterms:modified>
</cp:coreProperties>
</file>